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9"/>
  </p:notesMasterIdLst>
  <p:sldIdLst>
    <p:sldId id="262" r:id="rId2"/>
    <p:sldId id="256" r:id="rId3"/>
    <p:sldId id="257" r:id="rId4"/>
    <p:sldId id="277" r:id="rId5"/>
    <p:sldId id="283" r:id="rId6"/>
    <p:sldId id="281" r:id="rId7"/>
    <p:sldId id="278" r:id="rId8"/>
    <p:sldId id="259" r:id="rId9"/>
    <p:sldId id="271" r:id="rId10"/>
    <p:sldId id="272" r:id="rId11"/>
    <p:sldId id="284" r:id="rId12"/>
    <p:sldId id="282" r:id="rId13"/>
    <p:sldId id="260" r:id="rId14"/>
    <p:sldId id="273" r:id="rId15"/>
    <p:sldId id="285" r:id="rId16"/>
    <p:sldId id="274" r:id="rId17"/>
    <p:sldId id="291" r:id="rId18"/>
    <p:sldId id="264" r:id="rId19"/>
    <p:sldId id="265" r:id="rId20"/>
    <p:sldId id="268" r:id="rId21"/>
    <p:sldId id="286" r:id="rId22"/>
    <p:sldId id="287" r:id="rId23"/>
    <p:sldId id="288" r:id="rId24"/>
    <p:sldId id="280" r:id="rId25"/>
    <p:sldId id="289" r:id="rId26"/>
    <p:sldId id="269" r:id="rId27"/>
    <p:sldId id="29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20" y="-8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12A04-5CB1-450D-A763-04566222D2CB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4D84E-F823-4C02-9920-F9058F212F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168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4D84E-F823-4C02-9920-F9058F212F8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415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52928" cy="1252728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37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Атюрьевский</a:t>
            </a:r>
            <a:r>
              <a:rPr lang="ru-RU" altLang="ru-RU" sz="37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  <a:r>
              <a:rPr lang="ru-RU" altLang="ru-RU" sz="37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7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700" dirty="0">
              <a:solidFill>
                <a:srgbClr val="FF33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9512" y="1628800"/>
            <a:ext cx="6480720" cy="4968552"/>
          </a:xfrm>
        </p:spPr>
        <p:txBody>
          <a:bodyPr/>
          <a:lstStyle/>
          <a:p>
            <a:pPr marL="342900" lvl="0" indent="-3429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endParaRPr lang="ru-RU" altLang="ru-RU" sz="36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36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kern="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Цымдянкиной</a:t>
            </a:r>
            <a:r>
              <a:rPr lang="ru-RU" altLang="ru-RU" sz="3600" b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lvl="0" indent="-3429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3600" b="1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Ольги Андреевны,</a:t>
            </a:r>
          </a:p>
          <a:p>
            <a:pPr marL="342900" lvl="0" indent="-3429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ru-RU" altLang="ru-RU" sz="2400" kern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28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учителя русского языка и литературы, мордовского языка и литературы</a:t>
            </a:r>
            <a:endParaRPr lang="ru-RU" altLang="ru-RU" sz="2800" kern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28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МБОУ «Атюрьевская средняя общеобразовательная школа №2»</a:t>
            </a:r>
            <a:br>
              <a:rPr lang="ru-RU" altLang="ru-RU" sz="28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Атюрьевского</a:t>
            </a:r>
            <a:r>
              <a:rPr lang="ru-RU" altLang="ru-RU" sz="28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8" name="Содержимое 7" descr="DSCF57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52120" y="1196752"/>
            <a:ext cx="3301670" cy="2476252"/>
          </a:xfrm>
        </p:spPr>
      </p:pic>
    </p:spTree>
    <p:extLst>
      <p:ext uri="{BB962C8B-B14F-4D97-AF65-F5344CB8AC3E}">
        <p14:creationId xmlns:p14="http://schemas.microsoft.com/office/powerpoint/2010/main" xmlns="" val="343506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1785"/>
            <a:ext cx="4067944" cy="5596216"/>
          </a:xfrm>
          <a:prstGeom prst="rect">
            <a:avLst/>
          </a:prstGeom>
        </p:spPr>
      </p:pic>
      <p:pic>
        <p:nvPicPr>
          <p:cNvPr id="8" name="Рисунок 7" descr="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0"/>
            <a:ext cx="4104456" cy="564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29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овая папка\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0"/>
            <a:ext cx="2520280" cy="3068960"/>
          </a:xfrm>
          <a:prstGeom prst="rect">
            <a:avLst/>
          </a:prstGeom>
          <a:noFill/>
        </p:spPr>
      </p:pic>
      <p:pic>
        <p:nvPicPr>
          <p:cNvPr id="3075" name="Picture 3" descr="F:\Новая папка\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3131840" cy="4293096"/>
          </a:xfrm>
          <a:prstGeom prst="rect">
            <a:avLst/>
          </a:prstGeom>
          <a:noFill/>
        </p:spPr>
      </p:pic>
      <p:pic>
        <p:nvPicPr>
          <p:cNvPr id="3076" name="Picture 4" descr="F:\Новая папка\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564904"/>
            <a:ext cx="3563888" cy="4293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внеурочной деятельности обучающихся по учебным предметам.</a:t>
            </a:r>
          </a:p>
        </p:txBody>
      </p:sp>
      <p:pic>
        <p:nvPicPr>
          <p:cNvPr id="4098" name="Picture 2" descr="F:\Новая папка\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052736"/>
            <a:ext cx="4320480" cy="5805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8183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51520" y="188640"/>
            <a:ext cx="8640960" cy="88211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внеурочной деятельности обучающихся по учебным предметам.</a:t>
            </a:r>
          </a:p>
          <a:p>
            <a:endParaRPr lang="ru-RU" dirty="0"/>
          </a:p>
        </p:txBody>
      </p:sp>
      <p:pic>
        <p:nvPicPr>
          <p:cNvPr id="5" name="Рисунок 4" descr="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124744"/>
            <a:ext cx="4062874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11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4219904" cy="5805264"/>
          </a:xfrm>
          <a:prstGeom prst="rect">
            <a:avLst/>
          </a:prstGeom>
        </p:spPr>
      </p:pic>
      <p:pic>
        <p:nvPicPr>
          <p:cNvPr id="5" name="Рисунок 4" descr="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0"/>
            <a:ext cx="4062874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174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4324590" cy="5949280"/>
          </a:xfrm>
          <a:prstGeom prst="rect">
            <a:avLst/>
          </a:prstGeom>
        </p:spPr>
      </p:pic>
      <p:pic>
        <p:nvPicPr>
          <p:cNvPr id="5122" name="Picture 2" descr="F:\Новая папка\1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4248472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Новая папка\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4392488" cy="5904656"/>
          </a:xfrm>
          <a:prstGeom prst="rect">
            <a:avLst/>
          </a:prstGeom>
          <a:noFill/>
        </p:spPr>
      </p:pic>
      <p:pic>
        <p:nvPicPr>
          <p:cNvPr id="7171" name="Picture 3" descr="F:\Новая папка\1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4320480" cy="6336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2320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:\Новая папка\1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04664"/>
            <a:ext cx="4752528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51520" y="188640"/>
            <a:ext cx="8640960" cy="88211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форумах.</a:t>
            </a:r>
          </a:p>
          <a:p>
            <a:endParaRPr lang="ru-RU" dirty="0"/>
          </a:p>
        </p:txBody>
      </p:sp>
      <p:pic>
        <p:nvPicPr>
          <p:cNvPr id="8194" name="Picture 2" descr="F:\Новая папка\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24744"/>
            <a:ext cx="4580806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4484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51520" y="188640"/>
            <a:ext cx="8640960" cy="88211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уроков, мастер-классов, мероприятия.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1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754369"/>
            <a:ext cx="4436790" cy="61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897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72816"/>
            <a:ext cx="8892480" cy="4536504"/>
          </a:xfrm>
        </p:spPr>
        <p:txBody>
          <a:bodyPr/>
          <a:lstStyle/>
          <a:p>
            <a:pPr lvl="0" algn="l" defTabSz="449263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Дата рождения: 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24.05.1972 </a:t>
            </a:r>
            <a:r>
              <a:rPr lang="ru-RU" altLang="ru-RU" sz="2800" kern="0" dirty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г.</a:t>
            </a:r>
          </a:p>
          <a:p>
            <a:pPr lvl="0" algn="l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Профессиональное </a:t>
            </a: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altLang="ru-RU" sz="2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1994 </a:t>
            </a:r>
            <a:r>
              <a:rPr lang="ru-RU" altLang="ru-RU" sz="2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г., </a:t>
            </a:r>
          </a:p>
          <a:p>
            <a:pPr lvl="0" algn="l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МГУ  </a:t>
            </a:r>
            <a:r>
              <a:rPr lang="ru-RU" altLang="ru-RU" sz="2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altLang="ru-RU" sz="28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Н.П.Огарева</a:t>
            </a:r>
            <a:r>
              <a:rPr lang="ru-RU" altLang="ru-RU" sz="2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altLang="ru-RU" sz="2800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специальности: 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 мордовского языка и литературы, русского языка и литературы </a:t>
            </a:r>
            <a:endParaRPr lang="ru-RU" altLang="ru-RU" sz="28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№ диплома: 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ЭВ №213806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,</a:t>
            </a:r>
            <a:r>
              <a:rPr lang="ru-RU" altLang="ru-RU" sz="2800" kern="0" dirty="0" smtClean="0">
                <a:solidFill>
                  <a:srgbClr val="000000"/>
                </a:solidFill>
                <a:latin typeface="Times New Roman" pitchFamily="18" charset="0"/>
                <a:cs typeface="Lucida Sans Unicode"/>
              </a:rPr>
              <a:t> </a:t>
            </a: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дата выдачи: 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28.06.1994 </a:t>
            </a:r>
            <a:r>
              <a:rPr lang="ru-RU" altLang="ru-RU" sz="2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ru-RU" altLang="ru-RU" sz="2800" b="1" kern="0" dirty="0">
                <a:solidFill>
                  <a:srgbClr val="002060"/>
                </a:solidFill>
                <a:latin typeface="Arial"/>
                <a:cs typeface="Lucida Sans Unicode"/>
              </a:rPr>
              <a:t> </a:t>
            </a:r>
          </a:p>
          <a:p>
            <a:pPr lvl="0" algn="l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Стаж педагогической работы (по специальности</a:t>
            </a:r>
            <a:r>
              <a:rPr lang="ru-RU" altLang="ru-RU" sz="2800" kern="0" dirty="0" smtClean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):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15 лет.</a:t>
            </a:r>
            <a:endParaRPr lang="ru-RU" altLang="ru-RU" sz="2800" kern="0" dirty="0">
              <a:solidFill>
                <a:srgbClr val="002060"/>
              </a:solidFill>
              <a:latin typeface="Times New Roman" pitchFamily="18" charset="0"/>
              <a:cs typeface="Lucida Sans Unicode"/>
            </a:endParaRPr>
          </a:p>
          <a:p>
            <a:pPr lvl="0" algn="l" defTabSz="449263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Общий трудовой стаж: 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15 лет.</a:t>
            </a:r>
            <a:endParaRPr lang="ru-RU" altLang="ru-RU" sz="2800" kern="0" dirty="0">
              <a:solidFill>
                <a:srgbClr val="002060"/>
              </a:solidFill>
              <a:latin typeface="Times New Roman" pitchFamily="18" charset="0"/>
              <a:cs typeface="Lucida Sans Unicode"/>
            </a:endParaRPr>
          </a:p>
          <a:p>
            <a:pPr lvl="0" algn="l" defTabSz="449263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Наличие квалификационной категории: 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Первая квалификационная категория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</a:rPr>
              <a:t>(Приказ № 363 от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</a:rPr>
              <a:t>06.04.2015г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</a:rPr>
              <a:t>.)</a:t>
            </a:r>
            <a:endParaRPr lang="ru-RU" altLang="ru-RU" sz="2400" kern="0" dirty="0">
              <a:solidFill>
                <a:srgbClr val="002060"/>
              </a:solidFill>
              <a:latin typeface="Times New Roman" pitchFamily="18" charset="0"/>
              <a:cs typeface="Lucida Sans Unicode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0801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altLang="ru-RU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Общие сведения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847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51520" y="188640"/>
            <a:ext cx="8640960" cy="88211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работе педагогических сообществ, комиссий, жюри конкурсов.</a:t>
            </a:r>
          </a:p>
          <a:p>
            <a:endParaRPr lang="ru-RU" dirty="0"/>
          </a:p>
        </p:txBody>
      </p:sp>
      <p:pic>
        <p:nvPicPr>
          <p:cNvPr id="6" name="Рисунок 5" descr="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409676"/>
            <a:ext cx="3960440" cy="544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539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4533964" cy="6237312"/>
          </a:xfrm>
          <a:prstGeom prst="rect">
            <a:avLst/>
          </a:prstGeom>
        </p:spPr>
      </p:pic>
      <p:pic>
        <p:nvPicPr>
          <p:cNvPr id="3" name="Рисунок 2" descr="4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4"/>
            <a:ext cx="4396839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0036" y="476672"/>
            <a:ext cx="4533964" cy="6237312"/>
          </a:xfrm>
          <a:prstGeom prst="rect">
            <a:avLst/>
          </a:prstGeom>
        </p:spPr>
      </p:pic>
      <p:pic>
        <p:nvPicPr>
          <p:cNvPr id="3" name="Рисунок 2" descr="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4586307" cy="6309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60006"/>
            <a:ext cx="4868838" cy="6697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4860032" cy="6336704"/>
          </a:xfrm>
          <a:prstGeom prst="rect">
            <a:avLst/>
          </a:prstGeom>
        </p:spPr>
      </p:pic>
      <p:pic>
        <p:nvPicPr>
          <p:cNvPr id="9218" name="Picture 2" descr="F:\отсканированные\Новая папка\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4664"/>
            <a:ext cx="4139952" cy="6309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7484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920880" cy="980728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051550"/>
            <a:ext cx="4220766" cy="5806450"/>
          </a:xfrm>
          <a:prstGeom prst="rect">
            <a:avLst/>
          </a:prstGeom>
        </p:spPr>
      </p:pic>
      <p:pic>
        <p:nvPicPr>
          <p:cNvPr id="6" name="Рисунок 5" descr="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1754" y="980728"/>
            <a:ext cx="4272246" cy="5877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51520" y="188640"/>
            <a:ext cx="8640960" cy="88211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поощрения.</a:t>
            </a:r>
          </a:p>
          <a:p>
            <a:endParaRPr lang="ru-RU" dirty="0"/>
          </a:p>
        </p:txBody>
      </p:sp>
      <p:pic>
        <p:nvPicPr>
          <p:cNvPr id="5" name="Рисунок 4" descr="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4481620" cy="6165304"/>
          </a:xfrm>
          <a:prstGeom prst="rect">
            <a:avLst/>
          </a:prstGeom>
        </p:spPr>
      </p:pic>
      <p:pic>
        <p:nvPicPr>
          <p:cNvPr id="7" name="Рисунок 6" descr="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71299"/>
            <a:ext cx="4392488" cy="604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34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187"/>
            <a:ext cx="4652814" cy="6400813"/>
          </a:xfrm>
          <a:prstGeom prst="rect">
            <a:avLst/>
          </a:prstGeom>
        </p:spPr>
      </p:pic>
      <p:pic>
        <p:nvPicPr>
          <p:cNvPr id="2" name="Рисунок 1" descr="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958791"/>
            <a:ext cx="5364088" cy="3899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7504" y="260648"/>
            <a:ext cx="8856984" cy="13681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Стабильные положительные результаты (положительная динамика) освоения обучающимися образовательных программ, по итогам мониторингов, проводимых организацией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1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744973"/>
            <a:ext cx="3716710" cy="5113027"/>
          </a:xfrm>
          <a:prstGeom prst="rect">
            <a:avLst/>
          </a:prstGeom>
        </p:spPr>
      </p:pic>
      <p:pic>
        <p:nvPicPr>
          <p:cNvPr id="6" name="Рисунок 5" descr="1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757087"/>
            <a:ext cx="3707904" cy="510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876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72863313"/>
              </p:ext>
            </p:extLst>
          </p:nvPr>
        </p:nvGraphicFramePr>
        <p:xfrm>
          <a:off x="1043608" y="260648"/>
          <a:ext cx="7056784" cy="3064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2360"/>
                <a:gridCol w="1422360"/>
                <a:gridCol w="971705"/>
                <a:gridCol w="1080120"/>
                <a:gridCol w="1080120"/>
                <a:gridCol w="1080119"/>
              </a:tblGrid>
              <a:tr h="1606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427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1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1606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82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1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1606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82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1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1606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0121" marR="50121" marT="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84167848"/>
              </p:ext>
            </p:extLst>
          </p:nvPr>
        </p:nvGraphicFramePr>
        <p:xfrm>
          <a:off x="1043608" y="3284984"/>
          <a:ext cx="7056782" cy="32664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2359"/>
                <a:gridCol w="1422359"/>
                <a:gridCol w="971705"/>
                <a:gridCol w="1080120"/>
                <a:gridCol w="1080120"/>
                <a:gridCol w="1080119"/>
              </a:tblGrid>
              <a:tr h="2339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973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2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233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233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2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233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233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2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233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0121" marR="5012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0862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72863313"/>
              </p:ext>
            </p:extLst>
          </p:nvPr>
        </p:nvGraphicFramePr>
        <p:xfrm>
          <a:off x="1043608" y="260648"/>
          <a:ext cx="7056784" cy="30640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2360"/>
                <a:gridCol w="1422360"/>
                <a:gridCol w="971705"/>
                <a:gridCol w="1080120"/>
                <a:gridCol w="1080120"/>
                <a:gridCol w="1080119"/>
              </a:tblGrid>
              <a:tr h="1606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427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Мокшанский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язык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1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1606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82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1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1606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82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1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1606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0121" marR="50121" marT="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84167848"/>
              </p:ext>
            </p:extLst>
          </p:nvPr>
        </p:nvGraphicFramePr>
        <p:xfrm>
          <a:off x="1043608" y="3356992"/>
          <a:ext cx="7056784" cy="33067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2359"/>
                <a:gridCol w="1422359"/>
                <a:gridCol w="971705"/>
                <a:gridCol w="1080120"/>
                <a:gridCol w="1080120"/>
                <a:gridCol w="1080121"/>
              </a:tblGrid>
              <a:tr h="2339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gridSpan="4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973">
                <a:tc rowSpan="9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rowSpan="3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2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233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233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2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233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233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21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</a:tr>
              <a:tr h="2339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0121" marR="5012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0862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 txBox="1">
            <a:spLocks/>
          </p:cNvSpPr>
          <p:nvPr/>
        </p:nvSpPr>
        <p:spPr>
          <a:xfrm>
            <a:off x="107504" y="260648"/>
            <a:ext cx="8856984" cy="11521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результаты освоения обучающимися образовательных программ по итогам внешнего мониторинга системы образования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Новая папка\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176464" cy="5184576"/>
          </a:xfrm>
          <a:prstGeom prst="rect">
            <a:avLst/>
          </a:prstGeom>
          <a:noFill/>
        </p:spPr>
      </p:pic>
      <p:pic>
        <p:nvPicPr>
          <p:cNvPr id="1027" name="Picture 3" descr="F:\Новая папка\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84784"/>
            <a:ext cx="3888432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898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260648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во Всероссийской предметной олимпиаде</a:t>
            </a:r>
          </a:p>
        </p:txBody>
      </p:sp>
      <p:pic>
        <p:nvPicPr>
          <p:cNvPr id="5" name="Рисунок 4" descr="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11556"/>
            <a:ext cx="4176464" cy="5385796"/>
          </a:xfrm>
          <a:prstGeom prst="rect">
            <a:avLst/>
          </a:prstGeom>
        </p:spPr>
      </p:pic>
      <p:pic>
        <p:nvPicPr>
          <p:cNvPr id="2050" name="Picture 2" descr="F:\Новая папка\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96752"/>
            <a:ext cx="4176464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8847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7237" y="2061309"/>
            <a:ext cx="3486763" cy="4796691"/>
          </a:xfrm>
          <a:prstGeom prst="rect">
            <a:avLst/>
          </a:prstGeom>
        </p:spPr>
      </p:pic>
      <p:pic>
        <p:nvPicPr>
          <p:cNvPr id="9" name="Рисунок 8" descr="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3277724" cy="4509120"/>
          </a:xfrm>
          <a:prstGeom prst="rect">
            <a:avLst/>
          </a:prstGeom>
        </p:spPr>
      </p:pic>
      <p:pic>
        <p:nvPicPr>
          <p:cNvPr id="7" name="Рисунок 6" descr="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1340768"/>
            <a:ext cx="340231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713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636912"/>
            <a:ext cx="3068351" cy="4221088"/>
          </a:xfrm>
          <a:prstGeom prst="rect">
            <a:avLst/>
          </a:prstGeom>
        </p:spPr>
      </p:pic>
      <p:pic>
        <p:nvPicPr>
          <p:cNvPr id="7" name="Рисунок 6" descr="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8714" y="0"/>
            <a:ext cx="3245286" cy="4464496"/>
          </a:xfrm>
          <a:prstGeom prst="rect">
            <a:avLst/>
          </a:prstGeom>
        </p:spPr>
      </p:pic>
      <p:pic>
        <p:nvPicPr>
          <p:cNvPr id="8" name="Рисунок 7" descr="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764704"/>
            <a:ext cx="334997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38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510</TotalTime>
  <Words>264</Words>
  <Application>Microsoft Office PowerPoint</Application>
  <PresentationFormat>Экран (4:3)</PresentationFormat>
  <Paragraphs>114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Атюрьевский муниципальный район </vt:lpstr>
      <vt:lpstr>Общие сведения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Участие педагога в профессиональных конкурсах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</dc:title>
  <dc:creator>Учитель</dc:creator>
  <cp:lastModifiedBy>Win7</cp:lastModifiedBy>
  <cp:revision>62</cp:revision>
  <dcterms:created xsi:type="dcterms:W3CDTF">2009-01-05T22:34:36Z</dcterms:created>
  <dcterms:modified xsi:type="dcterms:W3CDTF">2020-02-11T19:45:36Z</dcterms:modified>
</cp:coreProperties>
</file>